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E4BB"/>
    <a:srgbClr val="099F5F"/>
    <a:srgbClr val="C99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FFA2AF-5C9A-064E-83A6-BB73E61F3221}" v="103" dt="2019-06-12T21:11:47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>
      <p:cViewPr varScale="1">
        <p:scale>
          <a:sx n="101" d="100"/>
          <a:sy n="101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al Devlin" userId="1925a4e9-1830-40bd-92c0-45cf3fdddf52" providerId="ADAL" clId="{F8FFA2AF-5C9A-064E-83A6-BB73E61F3221}"/>
    <pc:docChg chg="undo custSel addSld delSld modSld sldOrd modMainMaster">
      <pc:chgData name="Cathal Devlin" userId="1925a4e9-1830-40bd-92c0-45cf3fdddf52" providerId="ADAL" clId="{F8FFA2AF-5C9A-064E-83A6-BB73E61F3221}" dt="2019-06-12T21:27:59.809" v="1561" actId="11"/>
      <pc:docMkLst>
        <pc:docMk/>
      </pc:docMkLst>
      <pc:sldChg chg="modSp">
        <pc:chgData name="Cathal Devlin" userId="1925a4e9-1830-40bd-92c0-45cf3fdddf52" providerId="ADAL" clId="{F8FFA2AF-5C9A-064E-83A6-BB73E61F3221}" dt="2019-06-12T08:30:00.708" v="62" actId="1076"/>
        <pc:sldMkLst>
          <pc:docMk/>
          <pc:sldMk cId="2160149619" sldId="256"/>
        </pc:sldMkLst>
        <pc:spChg chg="mod">
          <ac:chgData name="Cathal Devlin" userId="1925a4e9-1830-40bd-92c0-45cf3fdddf52" providerId="ADAL" clId="{F8FFA2AF-5C9A-064E-83A6-BB73E61F3221}" dt="2019-06-12T08:28:59.991" v="23" actId="14100"/>
          <ac:spMkLst>
            <pc:docMk/>
            <pc:sldMk cId="2160149619" sldId="256"/>
            <ac:spMk id="2" creationId="{00000000-0000-0000-0000-000000000000}"/>
          </ac:spMkLst>
        </pc:spChg>
        <pc:spChg chg="mod">
          <ac:chgData name="Cathal Devlin" userId="1925a4e9-1830-40bd-92c0-45cf3fdddf52" providerId="ADAL" clId="{F8FFA2AF-5C9A-064E-83A6-BB73E61F3221}" dt="2019-06-12T08:30:00.708" v="62" actId="1076"/>
          <ac:spMkLst>
            <pc:docMk/>
            <pc:sldMk cId="2160149619" sldId="256"/>
            <ac:spMk id="3" creationId="{00000000-0000-0000-0000-000000000000}"/>
          </ac:spMkLst>
        </pc:spChg>
      </pc:sldChg>
      <pc:sldChg chg="addSp delSp modSp">
        <pc:chgData name="Cathal Devlin" userId="1925a4e9-1830-40bd-92c0-45cf3fdddf52" providerId="ADAL" clId="{F8FFA2AF-5C9A-064E-83A6-BB73E61F3221}" dt="2019-06-12T21:10:09.981" v="1527" actId="113"/>
        <pc:sldMkLst>
          <pc:docMk/>
          <pc:sldMk cId="321605642" sldId="257"/>
        </pc:sldMkLst>
        <pc:spChg chg="mod">
          <ac:chgData name="Cathal Devlin" userId="1925a4e9-1830-40bd-92c0-45cf3fdddf52" providerId="ADAL" clId="{F8FFA2AF-5C9A-064E-83A6-BB73E61F3221}" dt="2019-06-12T08:38:41.966" v="252" actId="14100"/>
          <ac:spMkLst>
            <pc:docMk/>
            <pc:sldMk cId="321605642" sldId="257"/>
            <ac:spMk id="2" creationId="{00000000-0000-0000-0000-000000000000}"/>
          </ac:spMkLst>
        </pc:spChg>
        <pc:spChg chg="mod">
          <ac:chgData name="Cathal Devlin" userId="1925a4e9-1830-40bd-92c0-45cf3fdddf52" providerId="ADAL" clId="{F8FFA2AF-5C9A-064E-83A6-BB73E61F3221}" dt="2019-06-12T21:10:09.981" v="1527" actId="113"/>
          <ac:spMkLst>
            <pc:docMk/>
            <pc:sldMk cId="321605642" sldId="257"/>
            <ac:spMk id="3" creationId="{00000000-0000-0000-0000-000000000000}"/>
          </ac:spMkLst>
        </pc:spChg>
        <pc:spChg chg="add mod">
          <ac:chgData name="Cathal Devlin" userId="1925a4e9-1830-40bd-92c0-45cf3fdddf52" providerId="ADAL" clId="{F8FFA2AF-5C9A-064E-83A6-BB73E61F3221}" dt="2019-06-12T21:02:18.747" v="1390" actId="20577"/>
          <ac:spMkLst>
            <pc:docMk/>
            <pc:sldMk cId="321605642" sldId="257"/>
            <ac:spMk id="4" creationId="{FE3EE2D0-B765-4443-8C45-AC04BA647CE7}"/>
          </ac:spMkLst>
        </pc:spChg>
        <pc:spChg chg="mod">
          <ac:chgData name="Cathal Devlin" userId="1925a4e9-1830-40bd-92c0-45cf3fdddf52" providerId="ADAL" clId="{F8FFA2AF-5C9A-064E-83A6-BB73E61F3221}" dt="2019-06-12T08:45:20.897" v="361" actId="20577"/>
          <ac:spMkLst>
            <pc:docMk/>
            <pc:sldMk cId="321605642" sldId="257"/>
            <ac:spMk id="9" creationId="{4362F7EF-B831-3F42-B3C5-FFA4BBF45AD1}"/>
          </ac:spMkLst>
        </pc:spChg>
        <pc:grpChg chg="add mod">
          <ac:chgData name="Cathal Devlin" userId="1925a4e9-1830-40bd-92c0-45cf3fdddf52" providerId="ADAL" clId="{F8FFA2AF-5C9A-064E-83A6-BB73E61F3221}" dt="2019-06-12T20:57:31.104" v="1288" actId="207"/>
          <ac:grpSpMkLst>
            <pc:docMk/>
            <pc:sldMk cId="321605642" sldId="257"/>
            <ac:grpSpMk id="7" creationId="{9EEA722D-FAE1-2940-85B5-3BB33617C2CD}"/>
          </ac:grpSpMkLst>
        </pc:grpChg>
        <pc:grpChg chg="add del mod">
          <ac:chgData name="Cathal Devlin" userId="1925a4e9-1830-40bd-92c0-45cf3fdddf52" providerId="ADAL" clId="{F8FFA2AF-5C9A-064E-83A6-BB73E61F3221}" dt="2019-06-12T20:26:13.973" v="921" actId="478"/>
          <ac:grpSpMkLst>
            <pc:docMk/>
            <pc:sldMk cId="321605642" sldId="257"/>
            <ac:grpSpMk id="8" creationId="{43CAFE6E-9A42-0E45-8EE9-53011159AE60}"/>
          </ac:grpSpMkLst>
        </pc:grpChg>
        <pc:cxnChg chg="add mod">
          <ac:chgData name="Cathal Devlin" userId="1925a4e9-1830-40bd-92c0-45cf3fdddf52" providerId="ADAL" clId="{F8FFA2AF-5C9A-064E-83A6-BB73E61F3221}" dt="2019-06-12T20:57:52.104" v="1290" actId="692"/>
          <ac:cxnSpMkLst>
            <pc:docMk/>
            <pc:sldMk cId="321605642" sldId="257"/>
            <ac:cxnSpMk id="6" creationId="{553BA678-0790-A645-93DD-7DFE09F940F5}"/>
          </ac:cxnSpMkLst>
        </pc:cxnChg>
      </pc:sldChg>
      <pc:sldChg chg="add del">
        <pc:chgData name="Cathal Devlin" userId="1925a4e9-1830-40bd-92c0-45cf3fdddf52" providerId="ADAL" clId="{F8FFA2AF-5C9A-064E-83A6-BB73E61F3221}" dt="2019-06-12T20:46:56.313" v="1243" actId="2696"/>
        <pc:sldMkLst>
          <pc:docMk/>
          <pc:sldMk cId="1424612795" sldId="258"/>
        </pc:sldMkLst>
      </pc:sldChg>
      <pc:sldChg chg="delSp modSp add">
        <pc:chgData name="Cathal Devlin" userId="1925a4e9-1830-40bd-92c0-45cf3fdddf52" providerId="ADAL" clId="{F8FFA2AF-5C9A-064E-83A6-BB73E61F3221}" dt="2019-06-12T21:12:39.480" v="1559" actId="20577"/>
        <pc:sldMkLst>
          <pc:docMk/>
          <pc:sldMk cId="2189341652" sldId="259"/>
        </pc:sldMkLst>
        <pc:spChg chg="mod">
          <ac:chgData name="Cathal Devlin" userId="1925a4e9-1830-40bd-92c0-45cf3fdddf52" providerId="ADAL" clId="{F8FFA2AF-5C9A-064E-83A6-BB73E61F3221}" dt="2019-06-12T20:16:24.773" v="753" actId="404"/>
          <ac:spMkLst>
            <pc:docMk/>
            <pc:sldMk cId="2189341652" sldId="259"/>
            <ac:spMk id="2" creationId="{00000000-0000-0000-0000-000000000000}"/>
          </ac:spMkLst>
        </pc:spChg>
        <pc:spChg chg="mod">
          <ac:chgData name="Cathal Devlin" userId="1925a4e9-1830-40bd-92c0-45cf3fdddf52" providerId="ADAL" clId="{F8FFA2AF-5C9A-064E-83A6-BB73E61F3221}" dt="2019-06-12T21:12:39.480" v="1559" actId="20577"/>
          <ac:spMkLst>
            <pc:docMk/>
            <pc:sldMk cId="2189341652" sldId="259"/>
            <ac:spMk id="3" creationId="{00000000-0000-0000-0000-000000000000}"/>
          </ac:spMkLst>
        </pc:spChg>
        <pc:spChg chg="del mod topLvl">
          <ac:chgData name="Cathal Devlin" userId="1925a4e9-1830-40bd-92c0-45cf3fdddf52" providerId="ADAL" clId="{F8FFA2AF-5C9A-064E-83A6-BB73E61F3221}" dt="2019-06-12T20:17:13.194" v="758" actId="478"/>
          <ac:spMkLst>
            <pc:docMk/>
            <pc:sldMk cId="2189341652" sldId="259"/>
            <ac:spMk id="9" creationId="{4362F7EF-B831-3F42-B3C5-FFA4BBF45AD1}"/>
          </ac:spMkLst>
        </pc:spChg>
        <pc:grpChg chg="del">
          <ac:chgData name="Cathal Devlin" userId="1925a4e9-1830-40bd-92c0-45cf3fdddf52" providerId="ADAL" clId="{F8FFA2AF-5C9A-064E-83A6-BB73E61F3221}" dt="2019-06-12T20:17:09.064" v="756" actId="478"/>
          <ac:grpSpMkLst>
            <pc:docMk/>
            <pc:sldMk cId="2189341652" sldId="259"/>
            <ac:grpSpMk id="7" creationId="{9EEA722D-FAE1-2940-85B5-3BB33617C2CD}"/>
          </ac:grpSpMkLst>
        </pc:grpChg>
        <pc:grpChg chg="del">
          <ac:chgData name="Cathal Devlin" userId="1925a4e9-1830-40bd-92c0-45cf3fdddf52" providerId="ADAL" clId="{F8FFA2AF-5C9A-064E-83A6-BB73E61F3221}" dt="2019-06-12T20:17:13.194" v="758" actId="478"/>
          <ac:grpSpMkLst>
            <pc:docMk/>
            <pc:sldMk cId="2189341652" sldId="259"/>
            <ac:grpSpMk id="8" creationId="{43CAFE6E-9A42-0E45-8EE9-53011159AE60}"/>
          </ac:grpSpMkLst>
        </pc:grpChg>
        <pc:cxnChg chg="del topLvl">
          <ac:chgData name="Cathal Devlin" userId="1925a4e9-1830-40bd-92c0-45cf3fdddf52" providerId="ADAL" clId="{F8FFA2AF-5C9A-064E-83A6-BB73E61F3221}" dt="2019-06-12T20:17:14.867" v="759" actId="478"/>
          <ac:cxnSpMkLst>
            <pc:docMk/>
            <pc:sldMk cId="2189341652" sldId="259"/>
            <ac:cxnSpMk id="10" creationId="{81631619-07C5-9F48-85FF-D5D8897EF197}"/>
          </ac:cxnSpMkLst>
        </pc:cxnChg>
      </pc:sldChg>
      <pc:sldChg chg="addSp delSp modSp add del ord">
        <pc:chgData name="Cathal Devlin" userId="1925a4e9-1830-40bd-92c0-45cf3fdddf52" providerId="ADAL" clId="{F8FFA2AF-5C9A-064E-83A6-BB73E61F3221}" dt="2019-06-12T20:56:39.206" v="1280" actId="2696"/>
        <pc:sldMkLst>
          <pc:docMk/>
          <pc:sldMk cId="1029147124" sldId="260"/>
        </pc:sldMkLst>
        <pc:spChg chg="mod">
          <ac:chgData name="Cathal Devlin" userId="1925a4e9-1830-40bd-92c0-45cf3fdddf52" providerId="ADAL" clId="{F8FFA2AF-5C9A-064E-83A6-BB73E61F3221}" dt="2019-06-12T08:53:24.480" v="505" actId="255"/>
          <ac:spMkLst>
            <pc:docMk/>
            <pc:sldMk cId="1029147124" sldId="260"/>
            <ac:spMk id="2" creationId="{00000000-0000-0000-0000-000000000000}"/>
          </ac:spMkLst>
        </pc:spChg>
        <pc:spChg chg="mod">
          <ac:chgData name="Cathal Devlin" userId="1925a4e9-1830-40bd-92c0-45cf3fdddf52" providerId="ADAL" clId="{F8FFA2AF-5C9A-064E-83A6-BB73E61F3221}" dt="2019-06-12T08:53:14.177" v="501" actId="14100"/>
          <ac:spMkLst>
            <pc:docMk/>
            <pc:sldMk cId="1029147124" sldId="260"/>
            <ac:spMk id="3" creationId="{00000000-0000-0000-0000-000000000000}"/>
          </ac:spMkLst>
        </pc:spChg>
        <pc:spChg chg="mod">
          <ac:chgData name="Cathal Devlin" userId="1925a4e9-1830-40bd-92c0-45cf3fdddf52" providerId="ADAL" clId="{F8FFA2AF-5C9A-064E-83A6-BB73E61F3221}" dt="2019-06-12T08:51:11.865" v="444" actId="1076"/>
          <ac:spMkLst>
            <pc:docMk/>
            <pc:sldMk cId="1029147124" sldId="260"/>
            <ac:spMk id="4" creationId="{FE3EE2D0-B765-4443-8C45-AC04BA647CE7}"/>
          </ac:spMkLst>
        </pc:spChg>
        <pc:spChg chg="add mod">
          <ac:chgData name="Cathal Devlin" userId="1925a4e9-1830-40bd-92c0-45cf3fdddf52" providerId="ADAL" clId="{F8FFA2AF-5C9A-064E-83A6-BB73E61F3221}" dt="2019-06-12T08:57:55.940" v="588" actId="1076"/>
          <ac:spMkLst>
            <pc:docMk/>
            <pc:sldMk cId="1029147124" sldId="260"/>
            <ac:spMk id="11" creationId="{4EAE09BE-0B0D-C44C-8466-0689C5DCD28B}"/>
          </ac:spMkLst>
        </pc:spChg>
        <pc:spChg chg="mod">
          <ac:chgData name="Cathal Devlin" userId="1925a4e9-1830-40bd-92c0-45cf3fdddf52" providerId="ADAL" clId="{F8FFA2AF-5C9A-064E-83A6-BB73E61F3221}" dt="2019-06-12T20:56:02.227" v="1278"/>
          <ac:spMkLst>
            <pc:docMk/>
            <pc:sldMk cId="1029147124" sldId="260"/>
            <ac:spMk id="13" creationId="{B3F9040D-BF4B-2941-B853-73F2E5425EF9}"/>
          </ac:spMkLst>
        </pc:spChg>
        <pc:spChg chg="mod">
          <ac:chgData name="Cathal Devlin" userId="1925a4e9-1830-40bd-92c0-45cf3fdddf52" providerId="ADAL" clId="{F8FFA2AF-5C9A-064E-83A6-BB73E61F3221}" dt="2019-06-12T20:56:10.503" v="1279" actId="1076"/>
          <ac:spMkLst>
            <pc:docMk/>
            <pc:sldMk cId="1029147124" sldId="260"/>
            <ac:spMk id="16" creationId="{55ED4ADA-7A6B-B94C-8B08-89F56D0DF26D}"/>
          </ac:spMkLst>
        </pc:spChg>
        <pc:spChg chg="add del">
          <ac:chgData name="Cathal Devlin" userId="1925a4e9-1830-40bd-92c0-45cf3fdddf52" providerId="ADAL" clId="{F8FFA2AF-5C9A-064E-83A6-BB73E61F3221}" dt="2019-06-12T08:58:48.912" v="600"/>
          <ac:spMkLst>
            <pc:docMk/>
            <pc:sldMk cId="1029147124" sldId="260"/>
            <ac:spMk id="22" creationId="{F969A18D-AA5B-1A43-B703-255878A4690F}"/>
          </ac:spMkLst>
        </pc:spChg>
        <pc:spChg chg="mod">
          <ac:chgData name="Cathal Devlin" userId="1925a4e9-1830-40bd-92c0-45cf3fdddf52" providerId="ADAL" clId="{F8FFA2AF-5C9A-064E-83A6-BB73E61F3221}" dt="2019-06-12T09:00:43.187" v="659"/>
          <ac:spMkLst>
            <pc:docMk/>
            <pc:sldMk cId="1029147124" sldId="260"/>
            <ac:spMk id="24" creationId="{AC949D06-32F2-014E-A2A7-94518AC2E5E6}"/>
          </ac:spMkLst>
        </pc:spChg>
        <pc:grpChg chg="del">
          <ac:chgData name="Cathal Devlin" userId="1925a4e9-1830-40bd-92c0-45cf3fdddf52" providerId="ADAL" clId="{F8FFA2AF-5C9A-064E-83A6-BB73E61F3221}" dt="2019-06-12T08:52:01.683" v="453" actId="478"/>
          <ac:grpSpMkLst>
            <pc:docMk/>
            <pc:sldMk cId="1029147124" sldId="260"/>
            <ac:grpSpMk id="7" creationId="{9EEA722D-FAE1-2940-85B5-3BB33617C2CD}"/>
          </ac:grpSpMkLst>
        </pc:grpChg>
        <pc:grpChg chg="del">
          <ac:chgData name="Cathal Devlin" userId="1925a4e9-1830-40bd-92c0-45cf3fdddf52" providerId="ADAL" clId="{F8FFA2AF-5C9A-064E-83A6-BB73E61F3221}" dt="2019-06-12T08:51:58.173" v="452" actId="478"/>
          <ac:grpSpMkLst>
            <pc:docMk/>
            <pc:sldMk cId="1029147124" sldId="260"/>
            <ac:grpSpMk id="8" creationId="{43CAFE6E-9A42-0E45-8EE9-53011159AE60}"/>
          </ac:grpSpMkLst>
        </pc:grpChg>
        <pc:grpChg chg="add mod">
          <ac:chgData name="Cathal Devlin" userId="1925a4e9-1830-40bd-92c0-45cf3fdddf52" providerId="ADAL" clId="{F8FFA2AF-5C9A-064E-83A6-BB73E61F3221}" dt="2019-06-12T20:56:02.227" v="1278"/>
          <ac:grpSpMkLst>
            <pc:docMk/>
            <pc:sldMk cId="1029147124" sldId="260"/>
            <ac:grpSpMk id="12" creationId="{F4D87953-54D9-0748-95AE-CD777A5CF523}"/>
          </ac:grpSpMkLst>
        </pc:grpChg>
        <pc:grpChg chg="add mod">
          <ac:chgData name="Cathal Devlin" userId="1925a4e9-1830-40bd-92c0-45cf3fdddf52" providerId="ADAL" clId="{F8FFA2AF-5C9A-064E-83A6-BB73E61F3221}" dt="2019-06-12T08:58:16.718" v="593" actId="1076"/>
          <ac:grpSpMkLst>
            <pc:docMk/>
            <pc:sldMk cId="1029147124" sldId="260"/>
            <ac:grpSpMk id="15" creationId="{E5D83D5C-A3E7-E949-9A08-CA40A6628CF3}"/>
          </ac:grpSpMkLst>
        </pc:grpChg>
        <pc:grpChg chg="add mod">
          <ac:chgData name="Cathal Devlin" userId="1925a4e9-1830-40bd-92c0-45cf3fdddf52" providerId="ADAL" clId="{F8FFA2AF-5C9A-064E-83A6-BB73E61F3221}" dt="2019-06-12T09:00:43.187" v="659"/>
          <ac:grpSpMkLst>
            <pc:docMk/>
            <pc:sldMk cId="1029147124" sldId="260"/>
            <ac:grpSpMk id="23" creationId="{A18E0732-E35C-F846-9348-00D232B2D7BD}"/>
          </ac:grpSpMkLst>
        </pc:grpChg>
        <pc:cxnChg chg="mod">
          <ac:chgData name="Cathal Devlin" userId="1925a4e9-1830-40bd-92c0-45cf3fdddf52" providerId="ADAL" clId="{F8FFA2AF-5C9A-064E-83A6-BB73E61F3221}" dt="2019-06-12T08:51:15.228" v="445" actId="1076"/>
          <ac:cxnSpMkLst>
            <pc:docMk/>
            <pc:sldMk cId="1029147124" sldId="260"/>
            <ac:cxnSpMk id="6" creationId="{553BA678-0790-A645-93DD-7DFE09F940F5}"/>
          </ac:cxnSpMkLst>
        </pc:cxnChg>
        <pc:cxnChg chg="mod">
          <ac:chgData name="Cathal Devlin" userId="1925a4e9-1830-40bd-92c0-45cf3fdddf52" providerId="ADAL" clId="{F8FFA2AF-5C9A-064E-83A6-BB73E61F3221}" dt="2019-06-12T08:58:11.591" v="592" actId="14100"/>
          <ac:cxnSpMkLst>
            <pc:docMk/>
            <pc:sldMk cId="1029147124" sldId="260"/>
            <ac:cxnSpMk id="14" creationId="{804B213C-6B16-9C44-A335-7F9966C61314}"/>
          </ac:cxnSpMkLst>
        </pc:cxnChg>
        <pc:cxnChg chg="mod">
          <ac:chgData name="Cathal Devlin" userId="1925a4e9-1830-40bd-92c0-45cf3fdddf52" providerId="ADAL" clId="{F8FFA2AF-5C9A-064E-83A6-BB73E61F3221}" dt="2019-06-12T08:58:41.570" v="598" actId="14100"/>
          <ac:cxnSpMkLst>
            <pc:docMk/>
            <pc:sldMk cId="1029147124" sldId="260"/>
            <ac:cxnSpMk id="17" creationId="{C1F7C8C3-53FA-4D4D-AB40-B8F178141026}"/>
          </ac:cxnSpMkLst>
        </pc:cxnChg>
        <pc:cxnChg chg="mod">
          <ac:chgData name="Cathal Devlin" userId="1925a4e9-1830-40bd-92c0-45cf3fdddf52" providerId="ADAL" clId="{F8FFA2AF-5C9A-064E-83A6-BB73E61F3221}" dt="2019-06-12T09:00:52.110" v="660" actId="14100"/>
          <ac:cxnSpMkLst>
            <pc:docMk/>
            <pc:sldMk cId="1029147124" sldId="260"/>
            <ac:cxnSpMk id="25" creationId="{F7CCE414-E1BA-6F4C-92A2-22DA81B10340}"/>
          </ac:cxnSpMkLst>
        </pc:cxnChg>
      </pc:sldChg>
      <pc:sldChg chg="addSp delSp modSp add">
        <pc:chgData name="Cathal Devlin" userId="1925a4e9-1830-40bd-92c0-45cf3fdddf52" providerId="ADAL" clId="{F8FFA2AF-5C9A-064E-83A6-BB73E61F3221}" dt="2019-06-12T21:27:59.809" v="1561" actId="11"/>
        <pc:sldMkLst>
          <pc:docMk/>
          <pc:sldMk cId="2430075240" sldId="261"/>
        </pc:sldMkLst>
        <pc:spChg chg="mod">
          <ac:chgData name="Cathal Devlin" userId="1925a4e9-1830-40bd-92c0-45cf3fdddf52" providerId="ADAL" clId="{F8FFA2AF-5C9A-064E-83A6-BB73E61F3221}" dt="2019-06-12T21:27:59.809" v="1561" actId="11"/>
          <ac:spMkLst>
            <pc:docMk/>
            <pc:sldMk cId="2430075240" sldId="261"/>
            <ac:spMk id="3" creationId="{00000000-0000-0000-0000-000000000000}"/>
          </ac:spMkLst>
        </pc:spChg>
        <pc:spChg chg="mod">
          <ac:chgData name="Cathal Devlin" userId="1925a4e9-1830-40bd-92c0-45cf3fdddf52" providerId="ADAL" clId="{F8FFA2AF-5C9A-064E-83A6-BB73E61F3221}" dt="2019-06-12T20:49:41.396" v="1258" actId="14100"/>
          <ac:spMkLst>
            <pc:docMk/>
            <pc:sldMk cId="2430075240" sldId="261"/>
            <ac:spMk id="11" creationId="{4EAE09BE-0B0D-C44C-8466-0689C5DCD28B}"/>
          </ac:spMkLst>
        </pc:spChg>
        <pc:spChg chg="mod">
          <ac:chgData name="Cathal Devlin" userId="1925a4e9-1830-40bd-92c0-45cf3fdddf52" providerId="ADAL" clId="{F8FFA2AF-5C9A-064E-83A6-BB73E61F3221}" dt="2019-06-12T20:59:53.380" v="1306" actId="207"/>
          <ac:spMkLst>
            <pc:docMk/>
            <pc:sldMk cId="2430075240" sldId="261"/>
            <ac:spMk id="16" creationId="{55ED4ADA-7A6B-B94C-8B08-89F56D0DF26D}"/>
          </ac:spMkLst>
        </pc:spChg>
        <pc:spChg chg="add mod">
          <ac:chgData name="Cathal Devlin" userId="1925a4e9-1830-40bd-92c0-45cf3fdddf52" providerId="ADAL" clId="{F8FFA2AF-5C9A-064E-83A6-BB73E61F3221}" dt="2019-06-12T21:11:47.642" v="1556" actId="207"/>
          <ac:spMkLst>
            <pc:docMk/>
            <pc:sldMk cId="2430075240" sldId="261"/>
            <ac:spMk id="18" creationId="{E77113E8-D49A-A74D-9B9F-95B40D1F211A}"/>
          </ac:spMkLst>
        </pc:spChg>
        <pc:spChg chg="add del">
          <ac:chgData name="Cathal Devlin" userId="1925a4e9-1830-40bd-92c0-45cf3fdddf52" providerId="ADAL" clId="{F8FFA2AF-5C9A-064E-83A6-BB73E61F3221}" dt="2019-06-12T20:50:07.948" v="1265"/>
          <ac:spMkLst>
            <pc:docMk/>
            <pc:sldMk cId="2430075240" sldId="261"/>
            <ac:spMk id="19" creationId="{CBBBB61D-B63D-5B4F-8EA9-178D9F06547D}"/>
          </ac:spMkLst>
        </pc:spChg>
        <pc:spChg chg="mod">
          <ac:chgData name="Cathal Devlin" userId="1925a4e9-1830-40bd-92c0-45cf3fdddf52" providerId="ADAL" clId="{F8FFA2AF-5C9A-064E-83A6-BB73E61F3221}" dt="2019-06-12T09:04:31.258" v="662"/>
          <ac:spMkLst>
            <pc:docMk/>
            <pc:sldMk cId="2430075240" sldId="261"/>
            <ac:spMk id="24" creationId="{AC949D06-32F2-014E-A2A7-94518AC2E5E6}"/>
          </ac:spMkLst>
        </pc:spChg>
        <pc:grpChg chg="del">
          <ac:chgData name="Cathal Devlin" userId="1925a4e9-1830-40bd-92c0-45cf3fdddf52" providerId="ADAL" clId="{F8FFA2AF-5C9A-064E-83A6-BB73E61F3221}" dt="2019-06-12T20:45:38.704" v="1219" actId="478"/>
          <ac:grpSpMkLst>
            <pc:docMk/>
            <pc:sldMk cId="2430075240" sldId="261"/>
            <ac:grpSpMk id="12" creationId="{F4D87953-54D9-0748-95AE-CD777A5CF523}"/>
          </ac:grpSpMkLst>
        </pc:grpChg>
        <pc:grpChg chg="add del mod">
          <ac:chgData name="Cathal Devlin" userId="1925a4e9-1830-40bd-92c0-45cf3fdddf52" providerId="ADAL" clId="{F8FFA2AF-5C9A-064E-83A6-BB73E61F3221}" dt="2019-06-12T21:11:54.771" v="1557" actId="1076"/>
          <ac:grpSpMkLst>
            <pc:docMk/>
            <pc:sldMk cId="2430075240" sldId="261"/>
            <ac:grpSpMk id="15" creationId="{E5D83D5C-A3E7-E949-9A08-CA40A6628CF3}"/>
          </ac:grpSpMkLst>
        </pc:grpChg>
        <pc:grpChg chg="del mod">
          <ac:chgData name="Cathal Devlin" userId="1925a4e9-1830-40bd-92c0-45cf3fdddf52" providerId="ADAL" clId="{F8FFA2AF-5C9A-064E-83A6-BB73E61F3221}" dt="2019-06-12T20:45:47.390" v="1222" actId="478"/>
          <ac:grpSpMkLst>
            <pc:docMk/>
            <pc:sldMk cId="2430075240" sldId="261"/>
            <ac:grpSpMk id="23" creationId="{A18E0732-E35C-F846-9348-00D232B2D7BD}"/>
          </ac:grpSpMkLst>
        </pc:grpChg>
        <pc:cxnChg chg="mod">
          <ac:chgData name="Cathal Devlin" userId="1925a4e9-1830-40bd-92c0-45cf3fdddf52" providerId="ADAL" clId="{F8FFA2AF-5C9A-064E-83A6-BB73E61F3221}" dt="2019-06-12T20:59:49.802" v="1305" actId="692"/>
          <ac:cxnSpMkLst>
            <pc:docMk/>
            <pc:sldMk cId="2430075240" sldId="261"/>
            <ac:cxnSpMk id="17" creationId="{C1F7C8C3-53FA-4D4D-AB40-B8F178141026}"/>
          </ac:cxnSpMkLst>
        </pc:cxnChg>
      </pc:sldChg>
      <pc:sldChg chg="addSp delSp modSp add del">
        <pc:chgData name="Cathal Devlin" userId="1925a4e9-1830-40bd-92c0-45cf3fdddf52" providerId="ADAL" clId="{F8FFA2AF-5C9A-064E-83A6-BB73E61F3221}" dt="2019-06-12T20:42:50.610" v="1193" actId="2696"/>
        <pc:sldMkLst>
          <pc:docMk/>
          <pc:sldMk cId="2523823841" sldId="262"/>
        </pc:sldMkLst>
        <pc:spChg chg="del">
          <ac:chgData name="Cathal Devlin" userId="1925a4e9-1830-40bd-92c0-45cf3fdddf52" providerId="ADAL" clId="{F8FFA2AF-5C9A-064E-83A6-BB73E61F3221}" dt="2019-06-12T14:47:42.997" v="664"/>
          <ac:spMkLst>
            <pc:docMk/>
            <pc:sldMk cId="2523823841" sldId="262"/>
            <ac:spMk id="2" creationId="{F896FA14-0ED4-EE4F-86D3-D82147777455}"/>
          </ac:spMkLst>
        </pc:spChg>
        <pc:spChg chg="del">
          <ac:chgData name="Cathal Devlin" userId="1925a4e9-1830-40bd-92c0-45cf3fdddf52" providerId="ADAL" clId="{F8FFA2AF-5C9A-064E-83A6-BB73E61F3221}" dt="2019-06-12T14:47:42.997" v="664"/>
          <ac:spMkLst>
            <pc:docMk/>
            <pc:sldMk cId="2523823841" sldId="262"/>
            <ac:spMk id="3" creationId="{D6EB13F9-9040-D442-98DE-3C2D05E20F57}"/>
          </ac:spMkLst>
        </pc:spChg>
        <pc:spChg chg="add mod">
          <ac:chgData name="Cathal Devlin" userId="1925a4e9-1830-40bd-92c0-45cf3fdddf52" providerId="ADAL" clId="{F8FFA2AF-5C9A-064E-83A6-BB73E61F3221}" dt="2019-06-12T14:49:11.066" v="720" actId="1036"/>
          <ac:spMkLst>
            <pc:docMk/>
            <pc:sldMk cId="2523823841" sldId="262"/>
            <ac:spMk id="4" creationId="{4768A278-2071-CE40-855B-5731FA30AE41}"/>
          </ac:spMkLst>
        </pc:spChg>
      </pc:sldChg>
      <pc:sldChg chg="addSp delSp modSp add">
        <pc:chgData name="Cathal Devlin" userId="1925a4e9-1830-40bd-92c0-45cf3fdddf52" providerId="ADAL" clId="{F8FFA2AF-5C9A-064E-83A6-BB73E61F3221}" dt="2019-06-12T21:10:43.831" v="1536" actId="1076"/>
        <pc:sldMkLst>
          <pc:docMk/>
          <pc:sldMk cId="220292303" sldId="263"/>
        </pc:sldMkLst>
        <pc:spChg chg="mod">
          <ac:chgData name="Cathal Devlin" userId="1925a4e9-1830-40bd-92c0-45cf3fdddf52" providerId="ADAL" clId="{F8FFA2AF-5C9A-064E-83A6-BB73E61F3221}" dt="2019-06-12T21:10:18.465" v="1529" actId="113"/>
          <ac:spMkLst>
            <pc:docMk/>
            <pc:sldMk cId="220292303" sldId="263"/>
            <ac:spMk id="3" creationId="{00000000-0000-0000-0000-000000000000}"/>
          </ac:spMkLst>
        </pc:spChg>
        <pc:spChg chg="mod topLvl">
          <ac:chgData name="Cathal Devlin" userId="1925a4e9-1830-40bd-92c0-45cf3fdddf52" providerId="ADAL" clId="{F8FFA2AF-5C9A-064E-83A6-BB73E61F3221}" dt="2019-06-12T21:10:35.284" v="1534" actId="20577"/>
          <ac:spMkLst>
            <pc:docMk/>
            <pc:sldMk cId="220292303" sldId="263"/>
            <ac:spMk id="9" creationId="{4362F7EF-B831-3F42-B3C5-FFA4BBF45AD1}"/>
          </ac:spMkLst>
        </pc:spChg>
        <pc:spChg chg="add mod">
          <ac:chgData name="Cathal Devlin" userId="1925a4e9-1830-40bd-92c0-45cf3fdddf52" providerId="ADAL" clId="{F8FFA2AF-5C9A-064E-83A6-BB73E61F3221}" dt="2019-06-12T20:41:10.326" v="1106" actId="1076"/>
          <ac:spMkLst>
            <pc:docMk/>
            <pc:sldMk cId="220292303" sldId="263"/>
            <ac:spMk id="11" creationId="{B90450F2-9D79-5740-85FB-46F9DFD2829B}"/>
          </ac:spMkLst>
        </pc:spChg>
        <pc:spChg chg="mod">
          <ac:chgData name="Cathal Devlin" userId="1925a4e9-1830-40bd-92c0-45cf3fdddf52" providerId="ADAL" clId="{F8FFA2AF-5C9A-064E-83A6-BB73E61F3221}" dt="2019-06-12T21:10:28.678" v="1530"/>
          <ac:spMkLst>
            <pc:docMk/>
            <pc:sldMk cId="220292303" sldId="263"/>
            <ac:spMk id="13" creationId="{598D364A-BB3B-8E47-8E61-C67EE4A6A1EF}"/>
          </ac:spMkLst>
        </pc:spChg>
        <pc:grpChg chg="add mod">
          <ac:chgData name="Cathal Devlin" userId="1925a4e9-1830-40bd-92c0-45cf3fdddf52" providerId="ADAL" clId="{F8FFA2AF-5C9A-064E-83A6-BB73E61F3221}" dt="2019-06-12T21:10:43.831" v="1536" actId="1076"/>
          <ac:grpSpMkLst>
            <pc:docMk/>
            <pc:sldMk cId="220292303" sldId="263"/>
            <ac:grpSpMk id="5" creationId="{7062B813-89A0-7644-BCB4-80B1D6D5ED8E}"/>
          </ac:grpSpMkLst>
        </pc:grpChg>
        <pc:grpChg chg="del">
          <ac:chgData name="Cathal Devlin" userId="1925a4e9-1830-40bd-92c0-45cf3fdddf52" providerId="ADAL" clId="{F8FFA2AF-5C9A-064E-83A6-BB73E61F3221}" dt="2019-06-12T20:25:52.668" v="918" actId="478"/>
          <ac:grpSpMkLst>
            <pc:docMk/>
            <pc:sldMk cId="220292303" sldId="263"/>
            <ac:grpSpMk id="7" creationId="{9EEA722D-FAE1-2940-85B5-3BB33617C2CD}"/>
          </ac:grpSpMkLst>
        </pc:grpChg>
        <pc:grpChg chg="del mod">
          <ac:chgData name="Cathal Devlin" userId="1925a4e9-1830-40bd-92c0-45cf3fdddf52" providerId="ADAL" clId="{F8FFA2AF-5C9A-064E-83A6-BB73E61F3221}" dt="2019-06-12T20:38:26.849" v="1083" actId="165"/>
          <ac:grpSpMkLst>
            <pc:docMk/>
            <pc:sldMk cId="220292303" sldId="263"/>
            <ac:grpSpMk id="8" creationId="{43CAFE6E-9A42-0E45-8EE9-53011159AE60}"/>
          </ac:grpSpMkLst>
        </pc:grpChg>
        <pc:grpChg chg="add del mod">
          <ac:chgData name="Cathal Devlin" userId="1925a4e9-1830-40bd-92c0-45cf3fdddf52" providerId="ADAL" clId="{F8FFA2AF-5C9A-064E-83A6-BB73E61F3221}" dt="2019-06-12T21:10:37.651" v="1535" actId="478"/>
          <ac:grpSpMkLst>
            <pc:docMk/>
            <pc:sldMk cId="220292303" sldId="263"/>
            <ac:grpSpMk id="12" creationId="{E06A5132-E29A-BC49-B5C7-3A293535F80A}"/>
          </ac:grpSpMkLst>
        </pc:grpChg>
        <pc:cxnChg chg="mod topLvl">
          <ac:chgData name="Cathal Devlin" userId="1925a4e9-1830-40bd-92c0-45cf3fdddf52" providerId="ADAL" clId="{F8FFA2AF-5C9A-064E-83A6-BB73E61F3221}" dt="2019-06-12T20:58:08.509" v="1293" actId="692"/>
          <ac:cxnSpMkLst>
            <pc:docMk/>
            <pc:sldMk cId="220292303" sldId="263"/>
            <ac:cxnSpMk id="10" creationId="{81631619-07C5-9F48-85FF-D5D8897EF197}"/>
          </ac:cxnSpMkLst>
        </pc:cxnChg>
        <pc:cxnChg chg="mod">
          <ac:chgData name="Cathal Devlin" userId="1925a4e9-1830-40bd-92c0-45cf3fdddf52" providerId="ADAL" clId="{F8FFA2AF-5C9A-064E-83A6-BB73E61F3221}" dt="2019-06-12T20:58:34.033" v="1296" actId="692"/>
          <ac:cxnSpMkLst>
            <pc:docMk/>
            <pc:sldMk cId="220292303" sldId="263"/>
            <ac:cxnSpMk id="14" creationId="{7322B206-4D04-7A43-8D55-59924C7ED8C5}"/>
          </ac:cxnSpMkLst>
        </pc:cxnChg>
      </pc:sldChg>
      <pc:sldChg chg="addSp delSp modSp add">
        <pc:chgData name="Cathal Devlin" userId="1925a4e9-1830-40bd-92c0-45cf3fdddf52" providerId="ADAL" clId="{F8FFA2AF-5C9A-064E-83A6-BB73E61F3221}" dt="2019-06-12T21:21:37.420" v="1560" actId="113"/>
        <pc:sldMkLst>
          <pc:docMk/>
          <pc:sldMk cId="868018333" sldId="264"/>
        </pc:sldMkLst>
        <pc:spChg chg="mod">
          <ac:chgData name="Cathal Devlin" userId="1925a4e9-1830-40bd-92c0-45cf3fdddf52" providerId="ADAL" clId="{F8FFA2AF-5C9A-064E-83A6-BB73E61F3221}" dt="2019-06-12T21:21:37.420" v="1560" actId="113"/>
          <ac:spMkLst>
            <pc:docMk/>
            <pc:sldMk cId="868018333" sldId="264"/>
            <ac:spMk id="3" creationId="{00000000-0000-0000-0000-000000000000}"/>
          </ac:spMkLst>
        </pc:spChg>
        <pc:spChg chg="mod">
          <ac:chgData name="Cathal Devlin" userId="1925a4e9-1830-40bd-92c0-45cf3fdddf52" providerId="ADAL" clId="{F8FFA2AF-5C9A-064E-83A6-BB73E61F3221}" dt="2019-06-12T21:03:13.663" v="1391"/>
          <ac:spMkLst>
            <pc:docMk/>
            <pc:sldMk cId="868018333" sldId="264"/>
            <ac:spMk id="13" creationId="{B3F9040D-BF4B-2941-B853-73F2E5425EF9}"/>
          </ac:spMkLst>
        </pc:spChg>
        <pc:spChg chg="mod">
          <ac:chgData name="Cathal Devlin" userId="1925a4e9-1830-40bd-92c0-45cf3fdddf52" providerId="ADAL" clId="{F8FFA2AF-5C9A-064E-83A6-BB73E61F3221}" dt="2019-06-12T21:08:57.971" v="1520" actId="404"/>
          <ac:spMkLst>
            <pc:docMk/>
            <pc:sldMk cId="868018333" sldId="264"/>
            <ac:spMk id="19" creationId="{2DCB2853-54B2-F94C-BE4B-6793EB2DD83A}"/>
          </ac:spMkLst>
        </pc:spChg>
        <pc:spChg chg="mod">
          <ac:chgData name="Cathal Devlin" userId="1925a4e9-1830-40bd-92c0-45cf3fdddf52" providerId="ADAL" clId="{F8FFA2AF-5C9A-064E-83A6-BB73E61F3221}" dt="2019-06-12T21:09:51.634" v="1523" actId="207"/>
          <ac:spMkLst>
            <pc:docMk/>
            <pc:sldMk cId="868018333" sldId="264"/>
            <ac:spMk id="24" creationId="{AC949D06-32F2-014E-A2A7-94518AC2E5E6}"/>
          </ac:spMkLst>
        </pc:spChg>
        <pc:grpChg chg="mod">
          <ac:chgData name="Cathal Devlin" userId="1925a4e9-1830-40bd-92c0-45cf3fdddf52" providerId="ADAL" clId="{F8FFA2AF-5C9A-064E-83A6-BB73E61F3221}" dt="2019-06-12T21:06:44.009" v="1498" actId="1076"/>
          <ac:grpSpMkLst>
            <pc:docMk/>
            <pc:sldMk cId="868018333" sldId="264"/>
            <ac:grpSpMk id="12" creationId="{F4D87953-54D9-0748-95AE-CD777A5CF523}"/>
          </ac:grpSpMkLst>
        </pc:grpChg>
        <pc:grpChg chg="del">
          <ac:chgData name="Cathal Devlin" userId="1925a4e9-1830-40bd-92c0-45cf3fdddf52" providerId="ADAL" clId="{F8FFA2AF-5C9A-064E-83A6-BB73E61F3221}" dt="2019-06-12T20:44:18.111" v="1203" actId="478"/>
          <ac:grpSpMkLst>
            <pc:docMk/>
            <pc:sldMk cId="868018333" sldId="264"/>
            <ac:grpSpMk id="15" creationId="{E5D83D5C-A3E7-E949-9A08-CA40A6628CF3}"/>
          </ac:grpSpMkLst>
        </pc:grpChg>
        <pc:grpChg chg="add mod">
          <ac:chgData name="Cathal Devlin" userId="1925a4e9-1830-40bd-92c0-45cf3fdddf52" providerId="ADAL" clId="{F8FFA2AF-5C9A-064E-83A6-BB73E61F3221}" dt="2019-06-12T21:08:51.241" v="1517"/>
          <ac:grpSpMkLst>
            <pc:docMk/>
            <pc:sldMk cId="868018333" sldId="264"/>
            <ac:grpSpMk id="18" creationId="{A533A1B7-11C5-9A42-9055-E369121AC361}"/>
          </ac:grpSpMkLst>
        </pc:grpChg>
        <pc:grpChg chg="mod">
          <ac:chgData name="Cathal Devlin" userId="1925a4e9-1830-40bd-92c0-45cf3fdddf52" providerId="ADAL" clId="{F8FFA2AF-5C9A-064E-83A6-BB73E61F3221}" dt="2019-06-12T21:06:32.748" v="1495" actId="1076"/>
          <ac:grpSpMkLst>
            <pc:docMk/>
            <pc:sldMk cId="868018333" sldId="264"/>
            <ac:grpSpMk id="23" creationId="{A18E0732-E35C-F846-9348-00D232B2D7BD}"/>
          </ac:grpSpMkLst>
        </pc:grpChg>
        <pc:cxnChg chg="mod">
          <ac:chgData name="Cathal Devlin" userId="1925a4e9-1830-40bd-92c0-45cf3fdddf52" providerId="ADAL" clId="{F8FFA2AF-5C9A-064E-83A6-BB73E61F3221}" dt="2019-06-12T21:06:52.756" v="1500" actId="1076"/>
          <ac:cxnSpMkLst>
            <pc:docMk/>
            <pc:sldMk cId="868018333" sldId="264"/>
            <ac:cxnSpMk id="14" creationId="{804B213C-6B16-9C44-A335-7F9966C61314}"/>
          </ac:cxnSpMkLst>
        </pc:cxnChg>
        <pc:cxnChg chg="mod">
          <ac:chgData name="Cathal Devlin" userId="1925a4e9-1830-40bd-92c0-45cf3fdddf52" providerId="ADAL" clId="{F8FFA2AF-5C9A-064E-83A6-BB73E61F3221}" dt="2019-06-12T21:07:29.334" v="1516" actId="1076"/>
          <ac:cxnSpMkLst>
            <pc:docMk/>
            <pc:sldMk cId="868018333" sldId="264"/>
            <ac:cxnSpMk id="20" creationId="{D7885296-1729-4345-9562-8366DBFC2E6A}"/>
          </ac:cxnSpMkLst>
        </pc:cxnChg>
        <pc:cxnChg chg="mod">
          <ac:chgData name="Cathal Devlin" userId="1925a4e9-1830-40bd-92c0-45cf3fdddf52" providerId="ADAL" clId="{F8FFA2AF-5C9A-064E-83A6-BB73E61F3221}" dt="2019-06-12T21:06:39.200" v="1497" actId="1076"/>
          <ac:cxnSpMkLst>
            <pc:docMk/>
            <pc:sldMk cId="868018333" sldId="264"/>
            <ac:cxnSpMk id="25" creationId="{F7CCE414-E1BA-6F4C-92A2-22DA81B10340}"/>
          </ac:cxnSpMkLst>
        </pc:cxnChg>
      </pc:sldChg>
      <pc:sldChg chg="modSp add del ord">
        <pc:chgData name="Cathal Devlin" userId="1925a4e9-1830-40bd-92c0-45cf3fdddf52" providerId="ADAL" clId="{F8FFA2AF-5C9A-064E-83A6-BB73E61F3221}" dt="2019-06-12T21:05:55.479" v="1445" actId="2696"/>
        <pc:sldMkLst>
          <pc:docMk/>
          <pc:sldMk cId="2019959204" sldId="265"/>
        </pc:sldMkLst>
        <pc:spChg chg="mod">
          <ac:chgData name="Cathal Devlin" userId="1925a4e9-1830-40bd-92c0-45cf3fdddf52" providerId="ADAL" clId="{F8FFA2AF-5C9A-064E-83A6-BB73E61F3221}" dt="2019-06-12T21:05:44.623" v="1444" actId="20577"/>
          <ac:spMkLst>
            <pc:docMk/>
            <pc:sldMk cId="2019959204" sldId="265"/>
            <ac:spMk id="3" creationId="{00000000-0000-0000-0000-000000000000}"/>
          </ac:spMkLst>
        </pc:spChg>
      </pc:sldChg>
      <pc:sldMasterChg chg="addSp modSp">
        <pc:chgData name="Cathal Devlin" userId="1925a4e9-1830-40bd-92c0-45cf3fdddf52" providerId="ADAL" clId="{F8FFA2AF-5C9A-064E-83A6-BB73E61F3221}" dt="2019-06-12T08:28:43.994" v="22" actId="122"/>
        <pc:sldMasterMkLst>
          <pc:docMk/>
          <pc:sldMasterMk cId="3210342692" sldId="2147483660"/>
        </pc:sldMasterMkLst>
        <pc:spChg chg="mod">
          <ac:chgData name="Cathal Devlin" userId="1925a4e9-1830-40bd-92c0-45cf3fdddf52" providerId="ADAL" clId="{F8FFA2AF-5C9A-064E-83A6-BB73E61F3221}" dt="2019-06-12T08:28:43.994" v="22" actId="122"/>
          <ac:spMkLst>
            <pc:docMk/>
            <pc:sldMasterMk cId="3210342692" sldId="2147483660"/>
            <ac:spMk id="2" creationId="{00000000-0000-0000-0000-000000000000}"/>
          </ac:spMkLst>
        </pc:spChg>
        <pc:spChg chg="mod">
          <ac:chgData name="Cathal Devlin" userId="1925a4e9-1830-40bd-92c0-45cf3fdddf52" providerId="ADAL" clId="{F8FFA2AF-5C9A-064E-83A6-BB73E61F3221}" dt="2019-06-12T08:28:38.271" v="21" actId="207"/>
          <ac:spMkLst>
            <pc:docMk/>
            <pc:sldMasterMk cId="3210342692" sldId="2147483660"/>
            <ac:spMk id="3" creationId="{00000000-0000-0000-0000-000000000000}"/>
          </ac:spMkLst>
        </pc:spChg>
        <pc:picChg chg="add mod">
          <ac:chgData name="Cathal Devlin" userId="1925a4e9-1830-40bd-92c0-45cf3fdddf52" providerId="ADAL" clId="{F8FFA2AF-5C9A-064E-83A6-BB73E61F3221}" dt="2019-06-12T08:26:47.814" v="14" actId="167"/>
          <ac:picMkLst>
            <pc:docMk/>
            <pc:sldMasterMk cId="3210342692" sldId="2147483660"/>
            <ac:picMk id="7" creationId="{8425B559-E850-6F44-A6CA-2DBF3E8764B5}"/>
          </ac:picMkLst>
        </pc:picChg>
      </pc:sldMasterChg>
    </pc:docChg>
  </pc:docChgLst>
  <pc:docChgLst>
    <pc:chgData name="Cathal Devlin" userId="S::c.devlin@ryehills.rac.sch.uk::1925a4e9-1830-40bd-92c0-45cf3fdddf52" providerId="AD" clId="Web-{C7B9EB6B-A2CD-40F9-ACFA-C1AEEB1EE1FA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98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93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20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0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37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0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54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2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52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37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61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25B559-E850-6F44-A6CA-2DBF3E8764B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5754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solidFill>
            <a:srgbClr val="B5E4BB">
              <a:alpha val="89804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solidFill>
            <a:srgbClr val="C99114">
              <a:alpha val="94902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98417-F361-461B-9245-95837B473D5F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E95DC-948D-4EF6-94B7-1093B432F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4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cTLKmvCyUI" TargetMode="External"/><Relationship Id="rId2" Type="http://schemas.openxmlformats.org/officeDocument/2006/relationships/hyperlink" Target="https://www.gov.uk/voting-in-the-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lectoralcommission.org.uk/faq/voting-and-registration/who-is-eligible-to-vote-at-a-uk-general-election" TargetMode="External"/><Relationship Id="rId4" Type="http://schemas.openxmlformats.org/officeDocument/2006/relationships/hyperlink" Target="https://www.youtube.com/watch?v=Zbdskuuoc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av/uk-politics-26044425/why-don-t-more-young-people-vote" TargetMode="External"/><Relationship Id="rId2" Type="http://schemas.openxmlformats.org/officeDocument/2006/relationships/hyperlink" Target="https://www.bbc.co.uk/news/uk-england-4766608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euk.org.uk/" TargetMode="External"/><Relationship Id="rId2" Type="http://schemas.openxmlformats.org/officeDocument/2006/relationships/hyperlink" Target="https://www.mencap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09595"/>
          </a:xfrm>
        </p:spPr>
        <p:txBody>
          <a:bodyPr/>
          <a:lstStyle/>
          <a:p>
            <a:r>
              <a:rPr lang="en-GB" dirty="0"/>
              <a:t>Taking a Role In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20715"/>
            <a:ext cx="6858000" cy="1335507"/>
          </a:xfrm>
        </p:spPr>
        <p:txBody>
          <a:bodyPr anchor="ctr" anchorCtr="0">
            <a:normAutofit/>
          </a:bodyPr>
          <a:lstStyle/>
          <a:p>
            <a:r>
              <a:rPr lang="en-GB" sz="4800" dirty="0"/>
              <a:t>Humanities Pathway</a:t>
            </a:r>
          </a:p>
        </p:txBody>
      </p:sp>
    </p:spTree>
    <p:extLst>
      <p:ext uri="{BB962C8B-B14F-4D97-AF65-F5344CB8AC3E}">
        <p14:creationId xmlns:p14="http://schemas.microsoft.com/office/powerpoint/2010/main" val="216014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2" y="236121"/>
            <a:ext cx="8470232" cy="1021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u="sng" dirty="0"/>
              <a:t>Learning Objective 1</a:t>
            </a:r>
            <a:br>
              <a:rPr lang="en-GB" sz="2800" u="sng" dirty="0"/>
            </a:br>
            <a:r>
              <a:rPr lang="en-GB" sz="2800" dirty="0"/>
              <a:t>To know about the election process in the 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1406525"/>
            <a:ext cx="8470231" cy="521535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200" b="1" u="sng" dirty="0"/>
              <a:t>Learning Outcomes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lphaUcPeriod"/>
            </a:pPr>
            <a:r>
              <a:rPr lang="en-GB" sz="2200" dirty="0"/>
              <a:t>Be able to </a:t>
            </a:r>
            <a:r>
              <a:rPr lang="en-GB" sz="2200" b="1" dirty="0"/>
              <a:t>identify</a:t>
            </a:r>
            <a:r>
              <a:rPr lang="en-GB" sz="2200" dirty="0"/>
              <a:t> and </a:t>
            </a:r>
            <a:r>
              <a:rPr lang="en-GB" sz="2200" b="1" dirty="0"/>
              <a:t>explain</a:t>
            </a:r>
            <a:r>
              <a:rPr lang="en-GB" sz="2200" dirty="0"/>
              <a:t> some </a:t>
            </a:r>
            <a:r>
              <a:rPr lang="en-GB" sz="2200" b="1" dirty="0"/>
              <a:t>key</a:t>
            </a:r>
            <a:r>
              <a:rPr lang="en-GB" sz="2200" dirty="0"/>
              <a:t> </a:t>
            </a:r>
            <a:r>
              <a:rPr lang="en-GB" sz="2200" b="1" dirty="0"/>
              <a:t>terms</a:t>
            </a:r>
            <a:r>
              <a:rPr lang="en-GB" sz="2200" dirty="0"/>
              <a:t>;</a:t>
            </a:r>
          </a:p>
          <a:p>
            <a:pPr lvl="2">
              <a:lnSpc>
                <a:spcPct val="120000"/>
              </a:lnSpc>
            </a:pPr>
            <a:r>
              <a:rPr lang="en-GB" sz="2200" dirty="0"/>
              <a:t>Political parties,</a:t>
            </a:r>
          </a:p>
          <a:p>
            <a:pPr lvl="2">
              <a:lnSpc>
                <a:spcPct val="120000"/>
              </a:lnSpc>
            </a:pPr>
            <a:r>
              <a:rPr lang="en-GB" sz="2200" dirty="0"/>
              <a:t>M.P’s,</a:t>
            </a:r>
          </a:p>
          <a:p>
            <a:pPr lvl="2">
              <a:lnSpc>
                <a:spcPct val="120000"/>
              </a:lnSpc>
            </a:pPr>
            <a:r>
              <a:rPr lang="en-GB" sz="2200" dirty="0"/>
              <a:t>General Election,</a:t>
            </a:r>
          </a:p>
          <a:p>
            <a:pPr lvl="2">
              <a:lnSpc>
                <a:spcPct val="120000"/>
              </a:lnSpc>
            </a:pPr>
            <a:r>
              <a:rPr lang="en-GB" sz="2200" dirty="0"/>
              <a:t>Constituency,</a:t>
            </a:r>
          </a:p>
          <a:p>
            <a:pPr lvl="2">
              <a:lnSpc>
                <a:spcPct val="120000"/>
              </a:lnSpc>
            </a:pPr>
            <a:r>
              <a:rPr lang="en-GB" sz="2200" dirty="0"/>
              <a:t>Electorate,</a:t>
            </a:r>
          </a:p>
          <a:p>
            <a:pPr lvl="2">
              <a:lnSpc>
                <a:spcPct val="120000"/>
              </a:lnSpc>
            </a:pPr>
            <a:r>
              <a:rPr lang="en-GB" sz="2200" dirty="0"/>
              <a:t>Electoral register,</a:t>
            </a:r>
          </a:p>
          <a:p>
            <a:pPr lvl="2">
              <a:lnSpc>
                <a:spcPct val="120000"/>
              </a:lnSpc>
            </a:pPr>
            <a:r>
              <a:rPr lang="en-GB" sz="2200" dirty="0"/>
              <a:t>Polling booths,</a:t>
            </a:r>
          </a:p>
          <a:p>
            <a:pPr lvl="2">
              <a:lnSpc>
                <a:spcPct val="120000"/>
              </a:lnSpc>
            </a:pPr>
            <a:r>
              <a:rPr lang="en-GB" sz="2200" dirty="0"/>
              <a:t>Opposition party,</a:t>
            </a:r>
          </a:p>
          <a:p>
            <a:pPr lvl="2">
              <a:lnSpc>
                <a:spcPct val="120000"/>
              </a:lnSpc>
            </a:pPr>
            <a:r>
              <a:rPr lang="en-GB" sz="2200" dirty="0"/>
              <a:t>Ballot paper and ballot box.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EEA722D-FAE1-2940-85B5-3BB33617C2CD}"/>
              </a:ext>
            </a:extLst>
          </p:cNvPr>
          <p:cNvGrpSpPr/>
          <p:nvPr/>
        </p:nvGrpSpPr>
        <p:grpSpPr>
          <a:xfrm>
            <a:off x="3911600" y="4014202"/>
            <a:ext cx="4343400" cy="1631216"/>
            <a:chOff x="3924300" y="2565400"/>
            <a:chExt cx="4343400" cy="163121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E3EE2D0-B765-4443-8C45-AC04BA647CE7}"/>
                </a:ext>
              </a:extLst>
            </p:cNvPr>
            <p:cNvSpPr txBox="1"/>
            <p:nvPr/>
          </p:nvSpPr>
          <p:spPr>
            <a:xfrm>
              <a:off x="5080000" y="2565400"/>
              <a:ext cx="3187700" cy="16312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Define all of the key terms.</a:t>
              </a:r>
            </a:p>
            <a:p>
              <a:pPr algn="ctr"/>
              <a:endParaRPr lang="en-US" sz="2000" b="1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Use the glossary on p86 to help.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553BA678-0790-A645-93DD-7DFE09F940F5}"/>
                </a:ext>
              </a:extLst>
            </p:cNvPr>
            <p:cNvCxnSpPr/>
            <p:nvPr/>
          </p:nvCxnSpPr>
          <p:spPr>
            <a:xfrm flipH="1">
              <a:off x="3924300" y="2908300"/>
              <a:ext cx="1295400" cy="0"/>
            </a:xfrm>
            <a:prstGeom prst="straightConnector1">
              <a:avLst/>
            </a:prstGeom>
            <a:grpFill/>
            <a:ln w="476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60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2" y="236121"/>
            <a:ext cx="8470232" cy="1021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u="sng" dirty="0"/>
              <a:t>Learning Objective 1</a:t>
            </a:r>
            <a:br>
              <a:rPr lang="en-GB" sz="2800" u="sng" dirty="0"/>
            </a:br>
            <a:r>
              <a:rPr lang="en-GB" sz="2800" dirty="0"/>
              <a:t>To know about the election process in the 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06525"/>
            <a:ext cx="5314616" cy="521535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1800" b="1" u="sng" dirty="0"/>
              <a:t>Learning Outcomes</a:t>
            </a:r>
          </a:p>
          <a:p>
            <a:pPr marL="342900" indent="-342900">
              <a:lnSpc>
                <a:spcPct val="120000"/>
              </a:lnSpc>
              <a:buFont typeface="+mj-lt"/>
              <a:buAutoNum type="alphaUcPeriod" startAt="2"/>
            </a:pPr>
            <a:r>
              <a:rPr lang="en-GB" sz="1800" b="1" dirty="0"/>
              <a:t>Know</a:t>
            </a:r>
            <a:r>
              <a:rPr lang="en-GB" sz="1800" dirty="0"/>
              <a:t> some of the events in a General Election campaign and </a:t>
            </a:r>
            <a:r>
              <a:rPr lang="en-GB" sz="1800" b="1" dirty="0"/>
              <a:t>explain</a:t>
            </a:r>
            <a:r>
              <a:rPr lang="en-GB" sz="1800" dirty="0"/>
              <a:t> what happens in them. Suggestions include;</a:t>
            </a:r>
          </a:p>
          <a:p>
            <a:pPr lvl="2">
              <a:lnSpc>
                <a:spcPct val="120000"/>
              </a:lnSpc>
            </a:pPr>
            <a:r>
              <a:rPr lang="en-GB" sz="1800" dirty="0"/>
              <a:t>The Prime Minister calls and election,</a:t>
            </a:r>
          </a:p>
          <a:p>
            <a:pPr lvl="2">
              <a:lnSpc>
                <a:spcPct val="120000"/>
              </a:lnSpc>
            </a:pPr>
            <a:r>
              <a:rPr lang="en-GB" sz="1800" dirty="0"/>
              <a:t>Parliament is dissolved</a:t>
            </a:r>
          </a:p>
          <a:p>
            <a:pPr lvl="2">
              <a:lnSpc>
                <a:spcPct val="120000"/>
              </a:lnSpc>
            </a:pPr>
            <a:r>
              <a:rPr lang="en-GB" sz="1800" dirty="0"/>
              <a:t>party manifesto’s published,</a:t>
            </a:r>
          </a:p>
          <a:p>
            <a:pPr lvl="2">
              <a:lnSpc>
                <a:spcPct val="120000"/>
              </a:lnSpc>
            </a:pPr>
            <a:r>
              <a:rPr lang="en-GB" sz="1800" dirty="0"/>
              <a:t>party political broadcasts happen,</a:t>
            </a:r>
          </a:p>
          <a:p>
            <a:pPr lvl="2">
              <a:lnSpc>
                <a:spcPct val="120000"/>
              </a:lnSpc>
            </a:pPr>
            <a:r>
              <a:rPr lang="en-GB" sz="1800" dirty="0"/>
              <a:t>campaigning,</a:t>
            </a:r>
          </a:p>
          <a:p>
            <a:pPr lvl="2">
              <a:lnSpc>
                <a:spcPct val="120000"/>
              </a:lnSpc>
            </a:pPr>
            <a:r>
              <a:rPr lang="en-GB" sz="1800" dirty="0"/>
              <a:t>polling day and results declared,</a:t>
            </a:r>
          </a:p>
          <a:p>
            <a:pPr lvl="2">
              <a:lnSpc>
                <a:spcPct val="120000"/>
              </a:lnSpc>
            </a:pPr>
            <a:r>
              <a:rPr lang="en-GB" sz="1800" dirty="0"/>
              <a:t>Monarch invites a party to form a government.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90450F2-9D79-5740-85FB-46F9DFD2829B}"/>
              </a:ext>
            </a:extLst>
          </p:cNvPr>
          <p:cNvSpPr txBox="1">
            <a:spLocks/>
          </p:cNvSpPr>
          <p:nvPr/>
        </p:nvSpPr>
        <p:spPr>
          <a:xfrm>
            <a:off x="5651501" y="1430119"/>
            <a:ext cx="3155613" cy="5215354"/>
          </a:xfrm>
          <a:prstGeom prst="rect">
            <a:avLst/>
          </a:prstGeom>
          <a:solidFill>
            <a:srgbClr val="C99114">
              <a:alpha val="94902"/>
            </a:srgb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sz="1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062B813-89A0-7644-BCB4-80B1D6D5ED8E}"/>
              </a:ext>
            </a:extLst>
          </p:cNvPr>
          <p:cNvGrpSpPr/>
          <p:nvPr/>
        </p:nvGrpSpPr>
        <p:grpSpPr>
          <a:xfrm>
            <a:off x="4438651" y="3214469"/>
            <a:ext cx="3988822" cy="1200329"/>
            <a:chOff x="5048251" y="3417958"/>
            <a:chExt cx="3988822" cy="120032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362F7EF-B831-3F42-B3C5-FFA4BBF45AD1}"/>
                </a:ext>
              </a:extLst>
            </p:cNvPr>
            <p:cNvSpPr txBox="1"/>
            <p:nvPr/>
          </p:nvSpPr>
          <p:spPr>
            <a:xfrm>
              <a:off x="5513159" y="3417958"/>
              <a:ext cx="3523914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Make a flow diagram or storyboard using these events. Use the task on p68-69 of Citizenship 2 to help.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81631619-07C5-9F48-85FF-D5D8897EF197}"/>
                </a:ext>
              </a:extLst>
            </p:cNvPr>
            <p:cNvCxnSpPr/>
            <p:nvPr/>
          </p:nvCxnSpPr>
          <p:spPr>
            <a:xfrm flipH="1">
              <a:off x="5048251" y="3728423"/>
              <a:ext cx="929816" cy="0"/>
            </a:xfrm>
            <a:prstGeom prst="straightConnector1">
              <a:avLst/>
            </a:prstGeom>
            <a:grpFill/>
            <a:ln w="476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292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2" y="236121"/>
            <a:ext cx="8470232" cy="13386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u="sng" dirty="0"/>
              <a:t>Learning Objective 2</a:t>
            </a:r>
            <a:br>
              <a:rPr lang="en-GB" sz="2600" dirty="0"/>
            </a:br>
            <a:r>
              <a:rPr lang="en-GB" sz="2600" dirty="0"/>
              <a:t>Know how people can participate in the election system in the UK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1727199"/>
            <a:ext cx="4781215" cy="4894679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400" b="1" u="sng" dirty="0"/>
              <a:t>Learning Outcomes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lphaUcPeriod"/>
            </a:pPr>
            <a:r>
              <a:rPr lang="en-GB" sz="2400" dirty="0"/>
              <a:t>Who is </a:t>
            </a:r>
            <a:r>
              <a:rPr lang="en-GB" sz="2400" b="1" dirty="0"/>
              <a:t>eligible</a:t>
            </a:r>
            <a:r>
              <a:rPr lang="en-GB" sz="2400" dirty="0"/>
              <a:t> to vote in the UK?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lphaUcPeriod"/>
            </a:pPr>
            <a:endParaRPr lang="en-GB" sz="2400" dirty="0"/>
          </a:p>
          <a:p>
            <a:pPr marL="514350" lvl="0" indent="-514350">
              <a:lnSpc>
                <a:spcPct val="120000"/>
              </a:lnSpc>
              <a:buFont typeface="+mj-lt"/>
              <a:buAutoNum type="alphaUcPeriod"/>
            </a:pPr>
            <a:r>
              <a:rPr lang="en-GB" sz="2400" dirty="0"/>
              <a:t>Name and describe some of the </a:t>
            </a:r>
            <a:r>
              <a:rPr lang="en-GB" sz="2400" b="1" dirty="0"/>
              <a:t>ways</a:t>
            </a:r>
            <a:r>
              <a:rPr lang="en-GB" sz="2400" dirty="0"/>
              <a:t> people can vote;</a:t>
            </a:r>
          </a:p>
          <a:p>
            <a:pPr lvl="2">
              <a:lnSpc>
                <a:spcPct val="120000"/>
              </a:lnSpc>
            </a:pPr>
            <a:r>
              <a:rPr lang="en-GB" sz="2400" b="1" dirty="0"/>
              <a:t>Polling station</a:t>
            </a:r>
          </a:p>
          <a:p>
            <a:pPr lvl="2">
              <a:lnSpc>
                <a:spcPct val="120000"/>
              </a:lnSpc>
            </a:pPr>
            <a:r>
              <a:rPr lang="en-GB" sz="2400" b="1" dirty="0"/>
              <a:t>Postal vote</a:t>
            </a:r>
          </a:p>
          <a:p>
            <a:pPr lvl="2">
              <a:lnSpc>
                <a:spcPct val="120000"/>
              </a:lnSpc>
            </a:pPr>
            <a:r>
              <a:rPr lang="en-GB" sz="2400" b="1" dirty="0"/>
              <a:t>Proxy vote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lphaUcPeriod"/>
            </a:pPr>
            <a:endParaRPr lang="en-GB" sz="2400" dirty="0"/>
          </a:p>
          <a:p>
            <a:pPr marL="514350" lvl="0" indent="-514350">
              <a:lnSpc>
                <a:spcPct val="120000"/>
              </a:lnSpc>
              <a:buFont typeface="+mj-lt"/>
              <a:buAutoNum type="alphaUcPeriod"/>
            </a:pPr>
            <a:r>
              <a:rPr lang="en-GB" sz="2400" dirty="0"/>
              <a:t>Explain the </a:t>
            </a:r>
            <a:r>
              <a:rPr lang="en-GB" sz="2400" b="1" dirty="0"/>
              <a:t>importance</a:t>
            </a:r>
            <a:r>
              <a:rPr lang="en-GB" sz="2400" dirty="0"/>
              <a:t> of voting.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EAE09BE-0B0D-C44C-8466-0689C5DCD28B}"/>
              </a:ext>
            </a:extLst>
          </p:cNvPr>
          <p:cNvSpPr txBox="1">
            <a:spLocks/>
          </p:cNvSpPr>
          <p:nvPr/>
        </p:nvSpPr>
        <p:spPr>
          <a:xfrm>
            <a:off x="5118099" y="1727199"/>
            <a:ext cx="3689015" cy="4894679"/>
          </a:xfrm>
          <a:prstGeom prst="rect">
            <a:avLst/>
          </a:prstGeom>
          <a:solidFill>
            <a:srgbClr val="C99114">
              <a:alpha val="94902"/>
            </a:srgb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D87953-54D9-0748-95AE-CD777A5CF523}"/>
              </a:ext>
            </a:extLst>
          </p:cNvPr>
          <p:cNvGrpSpPr/>
          <p:nvPr/>
        </p:nvGrpSpPr>
        <p:grpSpPr>
          <a:xfrm>
            <a:off x="4781463" y="2970634"/>
            <a:ext cx="3854539" cy="1323439"/>
            <a:chOff x="4413161" y="2565400"/>
            <a:chExt cx="3854539" cy="132343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3F9040D-BF4B-2941-B853-73F2E5425EF9}"/>
                </a:ext>
              </a:extLst>
            </p:cNvPr>
            <p:cNvSpPr txBox="1"/>
            <p:nvPr/>
          </p:nvSpPr>
          <p:spPr>
            <a:xfrm>
              <a:off x="4857751" y="2565400"/>
              <a:ext cx="3409949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Get a picture and define these.</a:t>
              </a:r>
            </a:p>
            <a:p>
              <a:pPr algn="ctr"/>
              <a:r>
                <a:rPr lang="en-GB" sz="2000" dirty="0">
                  <a:hlinkClick r:id="rId2"/>
                </a:rPr>
                <a:t>https://www.gov.uk/voting-in-the-uk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04B213C-6B16-9C44-A335-7F9966C613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13161" y="3678667"/>
              <a:ext cx="673271" cy="0"/>
            </a:xfrm>
            <a:prstGeom prst="straightConnector1">
              <a:avLst/>
            </a:prstGeom>
            <a:grpFill/>
            <a:ln w="476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18E0732-E35C-F846-9348-00D232B2D7BD}"/>
              </a:ext>
            </a:extLst>
          </p:cNvPr>
          <p:cNvGrpSpPr/>
          <p:nvPr/>
        </p:nvGrpSpPr>
        <p:grpSpPr>
          <a:xfrm>
            <a:off x="4464055" y="4566827"/>
            <a:ext cx="4171947" cy="1938992"/>
            <a:chOff x="4095754" y="2724093"/>
            <a:chExt cx="4171947" cy="19389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C949D06-32F2-014E-A2A7-94518AC2E5E6}"/>
                </a:ext>
              </a:extLst>
            </p:cNvPr>
            <p:cNvSpPr txBox="1"/>
            <p:nvPr/>
          </p:nvSpPr>
          <p:spPr>
            <a:xfrm>
              <a:off x="4864101" y="2724093"/>
              <a:ext cx="3403600" cy="19389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Make a spider diagram. Use the videos to help.</a:t>
              </a:r>
            </a:p>
            <a:p>
              <a:pPr algn="ctr"/>
              <a:r>
                <a:rPr lang="en-GB" sz="2000" dirty="0">
                  <a:solidFill>
                    <a:srgbClr val="0070C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https://www.youtube.com/watch?v=ucTLKmvCyUI</a:t>
              </a:r>
              <a:endParaRPr lang="en-GB" sz="2000" dirty="0">
                <a:solidFill>
                  <a:srgbClr val="0070C0"/>
                </a:solidFill>
              </a:endParaRPr>
            </a:p>
            <a:p>
              <a:pPr algn="ctr"/>
              <a:r>
                <a:rPr lang="en-GB" sz="2000" dirty="0">
                  <a:solidFill>
                    <a:srgbClr val="0070C0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https://www.youtube.com/watch?v=Zbdskuuocpg</a:t>
              </a:r>
              <a:endParaRPr lang="en-GB" sz="2000" dirty="0">
                <a:solidFill>
                  <a:srgbClr val="0070C0"/>
                </a:solidFill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F7CCE414-E1BA-6F4C-92A2-22DA81B103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95754" y="4506389"/>
              <a:ext cx="869954" cy="0"/>
            </a:xfrm>
            <a:prstGeom prst="straightConnector1">
              <a:avLst/>
            </a:prstGeom>
            <a:ln w="476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33A1B7-11C5-9A42-9055-E369121AC361}"/>
              </a:ext>
            </a:extLst>
          </p:cNvPr>
          <p:cNvGrpSpPr/>
          <p:nvPr/>
        </p:nvGrpSpPr>
        <p:grpSpPr>
          <a:xfrm>
            <a:off x="4562396" y="1818680"/>
            <a:ext cx="4073606" cy="738664"/>
            <a:chOff x="4194094" y="2565400"/>
            <a:chExt cx="4073606" cy="73866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DCB2853-54B2-F94C-BE4B-6793EB2DD83A}"/>
                </a:ext>
              </a:extLst>
            </p:cNvPr>
            <p:cNvSpPr txBox="1"/>
            <p:nvPr/>
          </p:nvSpPr>
          <p:spPr>
            <a:xfrm>
              <a:off x="4857751" y="2565400"/>
              <a:ext cx="3409949" cy="7386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hlinkClick r:id="rId5"/>
                </a:rPr>
                <a:t>https://www.electoralcommission.org.uk/faq/voting-and-registration/who-is-eligible-to-vote-at-a-uk-general-election</a:t>
              </a:r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7885296-1729-4345-9562-8366DBFC2E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94094" y="2815067"/>
              <a:ext cx="673271" cy="0"/>
            </a:xfrm>
            <a:prstGeom prst="straightConnector1">
              <a:avLst/>
            </a:prstGeom>
            <a:grpFill/>
            <a:ln w="476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801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2" y="236121"/>
            <a:ext cx="8470232" cy="13386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u="sng" dirty="0"/>
              <a:t>Learning Objective 2</a:t>
            </a:r>
            <a:br>
              <a:rPr lang="en-GB" sz="2600" dirty="0"/>
            </a:br>
            <a:r>
              <a:rPr lang="en-GB" sz="2600" dirty="0"/>
              <a:t>Know how people can participate in the election system in the UK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727200"/>
            <a:ext cx="3689016" cy="259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400" b="1" u="sng" dirty="0"/>
              <a:t>Learning Outcomes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lphaUcPeriod" startAt="4"/>
            </a:pPr>
            <a:r>
              <a:rPr lang="en-GB" sz="2400" b="1" dirty="0"/>
              <a:t>List</a:t>
            </a:r>
            <a:r>
              <a:rPr lang="en-GB" sz="2400" dirty="0"/>
              <a:t> and </a:t>
            </a:r>
            <a:r>
              <a:rPr lang="en-GB" sz="2400" b="1" dirty="0"/>
              <a:t>explain</a:t>
            </a:r>
            <a:r>
              <a:rPr lang="en-GB" sz="2400" dirty="0"/>
              <a:t> some of the reasons why people may choose </a:t>
            </a:r>
            <a:r>
              <a:rPr lang="en-GB" sz="2400" b="1" u="sng" dirty="0"/>
              <a:t>not</a:t>
            </a:r>
            <a:r>
              <a:rPr lang="en-GB" sz="2400" dirty="0"/>
              <a:t> to vote.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lphaUcPeriod" startAt="4"/>
            </a:pPr>
            <a:endParaRPr lang="en-GB" sz="2400" dirty="0"/>
          </a:p>
          <a:p>
            <a:pPr marL="514350" lvl="0" indent="-514350">
              <a:lnSpc>
                <a:spcPct val="120000"/>
              </a:lnSpc>
              <a:buFont typeface="+mj-lt"/>
              <a:buAutoNum type="alphaUcPeriod" startAt="4"/>
            </a:pPr>
            <a:endParaRPr lang="en-GB" sz="24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EAE09BE-0B0D-C44C-8466-0689C5DCD28B}"/>
              </a:ext>
            </a:extLst>
          </p:cNvPr>
          <p:cNvSpPr txBox="1">
            <a:spLocks/>
          </p:cNvSpPr>
          <p:nvPr/>
        </p:nvSpPr>
        <p:spPr>
          <a:xfrm>
            <a:off x="4025901" y="1727199"/>
            <a:ext cx="4781213" cy="2590801"/>
          </a:xfrm>
          <a:prstGeom prst="rect">
            <a:avLst/>
          </a:prstGeom>
          <a:solidFill>
            <a:srgbClr val="C99114">
              <a:alpha val="94902"/>
            </a:srgb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5D83D5C-A3E7-E949-9A08-CA40A6628CF3}"/>
              </a:ext>
            </a:extLst>
          </p:cNvPr>
          <p:cNvGrpSpPr/>
          <p:nvPr/>
        </p:nvGrpSpPr>
        <p:grpSpPr>
          <a:xfrm>
            <a:off x="4360776" y="2721114"/>
            <a:ext cx="3792624" cy="707886"/>
            <a:chOff x="4475076" y="2565400"/>
            <a:chExt cx="3792624" cy="70788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5ED4ADA-7A6B-B94C-8B08-89F56D0DF26D}"/>
                </a:ext>
              </a:extLst>
            </p:cNvPr>
            <p:cNvSpPr txBox="1"/>
            <p:nvPr/>
          </p:nvSpPr>
          <p:spPr>
            <a:xfrm>
              <a:off x="5105403" y="2565400"/>
              <a:ext cx="316229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Use people and speech bubbles.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1F7C8C3-53FA-4D4D-AB40-B8F1781410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75076" y="2935357"/>
              <a:ext cx="905043" cy="0"/>
            </a:xfrm>
            <a:prstGeom prst="straightConnector1">
              <a:avLst/>
            </a:prstGeom>
            <a:grpFill/>
            <a:ln w="4762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77113E8-D49A-A74D-9B9F-95B40D1F211A}"/>
              </a:ext>
            </a:extLst>
          </p:cNvPr>
          <p:cNvSpPr txBox="1">
            <a:spLocks/>
          </p:cNvSpPr>
          <p:nvPr/>
        </p:nvSpPr>
        <p:spPr>
          <a:xfrm>
            <a:off x="336882" y="4318000"/>
            <a:ext cx="8470232" cy="2303880"/>
          </a:xfrm>
          <a:prstGeom prst="rect">
            <a:avLst/>
          </a:prstGeom>
          <a:solidFill>
            <a:schemeClr val="bg1">
              <a:alpha val="94902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1800" dirty="0">
                <a:hlinkClick r:id="rId2"/>
              </a:rPr>
              <a:t>https://www.bbc.co.uk/news/uk-england-47666080</a:t>
            </a:r>
            <a:endParaRPr lang="en-GB" sz="1800" dirty="0"/>
          </a:p>
          <a:p>
            <a:pPr>
              <a:lnSpc>
                <a:spcPct val="120000"/>
              </a:lnSpc>
            </a:pPr>
            <a:r>
              <a:rPr lang="en-GB" sz="1800" dirty="0">
                <a:hlinkClick r:id="rId3"/>
              </a:rPr>
              <a:t>https://www.bbc.co.uk/news/av/uk-politics-26044425/why-don-t-more-young-people-vote</a:t>
            </a:r>
            <a:endParaRPr lang="en-GB" sz="1800" dirty="0"/>
          </a:p>
          <a:p>
            <a:pPr>
              <a:lnSpc>
                <a:spcPct val="120000"/>
              </a:lnSpc>
            </a:pPr>
            <a:endParaRPr lang="en-GB" sz="1800" dirty="0"/>
          </a:p>
          <a:p>
            <a:pPr marL="0" indent="0">
              <a:lnSpc>
                <a:spcPct val="120000"/>
              </a:lnSpc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3007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2" y="236121"/>
            <a:ext cx="8470232" cy="1021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u="sng" dirty="0"/>
              <a:t>Learning Objective 3</a:t>
            </a:r>
            <a:br>
              <a:rPr lang="en-GB" sz="2800" u="sng" dirty="0"/>
            </a:br>
            <a:r>
              <a:rPr lang="en-GB" sz="2800" dirty="0"/>
              <a:t>To know how people can help others in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1406525"/>
            <a:ext cx="8375315" cy="521535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2800" b="1" u="sng" dirty="0"/>
              <a:t>Learning Outcomes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lphaUcPeriod"/>
            </a:pPr>
            <a:r>
              <a:rPr lang="en-GB" sz="2800" dirty="0"/>
              <a:t>List and describe 2 groups in the UK that need support (Older people and people with learning difficulties).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lphaUcPeriod"/>
            </a:pPr>
            <a:r>
              <a:rPr lang="en-GB" sz="2800" dirty="0"/>
              <a:t>Identify 3 forms of support that can be provided to each group.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lphaUcPeriod"/>
            </a:pPr>
            <a:r>
              <a:rPr lang="en-GB" sz="2800" dirty="0"/>
              <a:t>Describe how specific organisations such as </a:t>
            </a:r>
            <a:r>
              <a:rPr lang="en-GB" sz="2800" b="1" u="sng" dirty="0" err="1"/>
              <a:t>AgeUK</a:t>
            </a:r>
            <a:r>
              <a:rPr lang="en-GB" sz="2800" dirty="0"/>
              <a:t> and </a:t>
            </a:r>
            <a:r>
              <a:rPr lang="en-GB" sz="2800" b="1" u="sng" dirty="0"/>
              <a:t>Mencap</a:t>
            </a:r>
            <a:r>
              <a:rPr lang="en-GB" sz="2800" dirty="0"/>
              <a:t> work.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GB" sz="2800" dirty="0">
                <a:hlinkClick r:id="rId2"/>
              </a:rPr>
              <a:t>https://www.mencap.org.uk/</a:t>
            </a:r>
            <a:endParaRPr lang="en-GB" sz="2800" dirty="0"/>
          </a:p>
          <a:p>
            <a:pPr marL="0" lvl="0" indent="0">
              <a:lnSpc>
                <a:spcPct val="110000"/>
              </a:lnSpc>
              <a:buNone/>
            </a:pPr>
            <a:r>
              <a:rPr lang="en-GB" sz="2800" dirty="0">
                <a:hlinkClick r:id="rId3"/>
              </a:rPr>
              <a:t>https://www.ageuk.org.uk/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8934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Taking a Role In Society</vt:lpstr>
      <vt:lpstr>Learning Objective 1 To know about the election process in the UK</vt:lpstr>
      <vt:lpstr>Learning Objective 1 To know about the election process in the UK</vt:lpstr>
      <vt:lpstr>Learning Objective 2 Know how people can participate in the election system in the UK </vt:lpstr>
      <vt:lpstr>Learning Objective 2 Know how people can participate in the election system in the UK </vt:lpstr>
      <vt:lpstr>Learning Objective 3 To know how people can help others in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a Role In Society</dc:title>
  <dc:creator>Cathal Devlin</dc:creator>
  <cp:lastModifiedBy>Cathal Devlin</cp:lastModifiedBy>
  <cp:revision>1</cp:revision>
  <cp:lastPrinted>2019-06-12T21:13:31Z</cp:lastPrinted>
  <dcterms:modified xsi:type="dcterms:W3CDTF">2019-06-12T21:28:09Z</dcterms:modified>
</cp:coreProperties>
</file>